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</p:embeddedFont>
    <p:embeddedFont>
      <p:font typeface="Open Sans Bold" panose="020B0806030504020204" charset="0"/>
      <p:regular r:id="rId20"/>
    </p:embeddedFont>
    <p:embeddedFont>
      <p:font typeface="Open Sans Extra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1420" y="1830269"/>
            <a:ext cx="8613455" cy="5184129"/>
            <a:chOff x="0" y="0"/>
            <a:chExt cx="11484607" cy="691217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484607" cy="548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Open Sans"/>
                </a:rPr>
                <a:t>Diseaase Detection using ML bot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355488"/>
              <a:ext cx="11484607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49">
                  <a:solidFill>
                    <a:srgbClr val="FFFFFF"/>
                  </a:solidFill>
                  <a:latin typeface="Open Sans"/>
                </a:rPr>
                <a:t>By: Naman Arora(19MIM10057)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41789" y="1113019"/>
            <a:ext cx="5965111" cy="80609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6389" y="2992964"/>
            <a:ext cx="12195223" cy="62653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63305" y="866775"/>
            <a:ext cx="636139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99D4E"/>
                </a:solidFill>
                <a:latin typeface="Open Sans Bold"/>
              </a:rPr>
              <a:t>Screenshot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1738" y="2548835"/>
            <a:ext cx="5189330" cy="51893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39363" y="1939235"/>
            <a:ext cx="703486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2A"/>
                </a:solidFill>
                <a:latin typeface="Open Sans"/>
              </a:rPr>
              <a:t>Github link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39363" y="4351020"/>
            <a:ext cx="5189330" cy="245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A2A2A"/>
                </a:solidFill>
                <a:latin typeface="Open Sans"/>
              </a:rPr>
              <a:t>https://github.com/namanarora09/Disease-Prediction-Using-Machine-Learning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3562" y="4562475"/>
            <a:ext cx="6200775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A2A2A"/>
                </a:solidFill>
                <a:latin typeface="Open Sans"/>
              </a:rPr>
              <a:t>Reference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693705" y="2001525"/>
          <a:ext cx="7565595" cy="5200650"/>
        </p:xfrm>
        <a:graphic>
          <a:graphicData uri="http://schemas.openxmlformats.org/drawingml/2006/table">
            <a:tbl>
              <a:tblPr/>
              <a:tblGrid>
                <a:gridCol w="756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9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Artificial Intelligence (AI) in Healthcare: What Does the Future Hold? | HealthTech Magazine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679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What is Decision Tree Analysis? Definition, Steps, Example, Advantages, Disadvantages - The Investors Book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791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Challenges And Future Of AI In Healthcare (analyticsindiamag.com)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7596" r="19289"/>
          <a:stretch>
            <a:fillRect/>
          </a:stretch>
        </p:blipFill>
        <p:spPr>
          <a:xfrm>
            <a:off x="13178246" y="0"/>
            <a:ext cx="510975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68387" y="4295775"/>
            <a:ext cx="69512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33550" y="4797871"/>
            <a:ext cx="5997460" cy="376204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33550" y="1727086"/>
            <a:ext cx="6590377" cy="2191964"/>
            <a:chOff x="0" y="0"/>
            <a:chExt cx="8787170" cy="292261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78717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399D4E"/>
                  </a:solidFill>
                  <a:latin typeface="Open Sans"/>
                </a:rPr>
                <a:t>Content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3018"/>
              <a:ext cx="878717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2A2A2A"/>
                  </a:solidFill>
                  <a:latin typeface="Open Sans Bold"/>
                </a:rPr>
                <a:t>What to Know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22129" y="633704"/>
          <a:ext cx="6430562" cy="9019592"/>
        </p:xfrm>
        <a:graphic>
          <a:graphicData uri="http://schemas.openxmlformats.org/drawingml/2006/table">
            <a:tbl>
              <a:tblPr/>
              <a:tblGrid>
                <a:gridCol w="6430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38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Introduction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38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Technology used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38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Architecture of Decision Tree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38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Benefits of using ML in health sector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38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Challenges in disease detection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38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Future Score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38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Screenshots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723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Github link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038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Reference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90387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Conclusion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74089" y="1559995"/>
            <a:ext cx="6157683" cy="51379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14920"/>
            <a:ext cx="9295426" cy="6028091"/>
            <a:chOff x="0" y="0"/>
            <a:chExt cx="12393901" cy="803745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393901" cy="2214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021"/>
                </a:lnSpc>
              </a:pPr>
              <a:r>
                <a:rPr lang="en-US" sz="10851">
                  <a:solidFill>
                    <a:srgbClr val="2A2A2A"/>
                  </a:solidFill>
                  <a:latin typeface="Open Sans"/>
                </a:rPr>
                <a:t>Introduction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59040"/>
              <a:ext cx="12393901" cy="4678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8212" lvl="1" indent="-359106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As the days are passing by, we are relying more and more on technology.</a:t>
              </a:r>
            </a:p>
            <a:p>
              <a:pPr marL="718212" lvl="1" indent="-359106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The pandemic has thought us that health comes first.</a:t>
              </a:r>
            </a:p>
            <a:p>
              <a:pPr marL="718212" lvl="1" indent="-359106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Disease detection using AI &amp; ML can be extremely useful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id="3" name="TextBox 3"/>
          <p:cNvSpPr txBox="1"/>
          <p:nvPr/>
        </p:nvSpPr>
        <p:spPr>
          <a:xfrm>
            <a:off x="1452562" y="2351713"/>
            <a:ext cx="6238875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Open Sans"/>
              </a:rPr>
              <a:t>Technology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18533" y="2959100"/>
            <a:ext cx="6745316" cy="283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565" lvl="1" indent="-291783">
              <a:lnSpc>
                <a:spcPts val="3784"/>
              </a:lnSpc>
              <a:buFont typeface="Arial"/>
              <a:buChar char="•"/>
            </a:pPr>
            <a:r>
              <a:rPr lang="en-US" sz="2702">
                <a:solidFill>
                  <a:srgbClr val="2A2A2A"/>
                </a:solidFill>
                <a:latin typeface="Open Sans"/>
              </a:rPr>
              <a:t>Used the latest version of python(python 3.9) and many of its modules like NumPy, pandas, Tkinter, sklearn, etc.</a:t>
            </a:r>
          </a:p>
          <a:p>
            <a:pPr marL="583565" lvl="1" indent="-291783">
              <a:lnSpc>
                <a:spcPts val="3784"/>
              </a:lnSpc>
              <a:buFont typeface="Arial"/>
              <a:buChar char="•"/>
            </a:pPr>
            <a:r>
              <a:rPr lang="en-US" sz="2702">
                <a:solidFill>
                  <a:srgbClr val="2A2A2A"/>
                </a:solidFill>
                <a:latin typeface="Open Sans"/>
              </a:rPr>
              <a:t>Decision Tree algorithm was used for the development of the model.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11644" y="1955314"/>
            <a:ext cx="10216482" cy="76029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90537"/>
            <a:ext cx="1420079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2A2A2A"/>
                </a:solidFill>
                <a:latin typeface="Open Sans"/>
              </a:rPr>
              <a:t>Architecture of Decision tree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25393" y="1249270"/>
            <a:ext cx="9801225" cy="7788459"/>
            <a:chOff x="0" y="0"/>
            <a:chExt cx="13068300" cy="10384613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3068300" cy="346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00"/>
                </a:lnSpc>
              </a:pPr>
              <a:r>
                <a:rPr lang="en-US" sz="8500">
                  <a:solidFill>
                    <a:srgbClr val="FFFFFF"/>
                  </a:solidFill>
                  <a:latin typeface="Open Sans"/>
                </a:rPr>
                <a:t>Benefits of ML in the health sector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492995"/>
              <a:ext cx="13068300" cy="4891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2" lvl="1" indent="-37782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Improving Clinical Health Data Management.</a:t>
              </a:r>
            </a:p>
            <a:p>
              <a:pPr marL="755642" lvl="1" indent="-37782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Processing large data sets for diagnosis</a:t>
              </a:r>
            </a:p>
            <a:p>
              <a:pPr marL="755642" lvl="1" indent="-37782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Improving healthcare in under-resourced areas</a:t>
              </a:r>
            </a:p>
            <a:p>
              <a:pPr marL="755642" lvl="1" indent="-37782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Speeding up Drug Development with AI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7220" r="13172"/>
          <a:stretch>
            <a:fillRect/>
          </a:stretch>
        </p:blipFill>
        <p:spPr>
          <a:xfrm>
            <a:off x="0" y="0"/>
            <a:ext cx="545945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3020" y="1038225"/>
            <a:ext cx="7913878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>
                <a:solidFill>
                  <a:srgbClr val="2A2A2A"/>
                </a:solidFill>
                <a:latin typeface="Open Sans Bold"/>
              </a:rPr>
              <a:t>Challenges of AI in Health Sector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7166" b="7166"/>
          <a:stretch>
            <a:fillRect/>
          </a:stretch>
        </p:blipFill>
        <p:spPr>
          <a:xfrm>
            <a:off x="10282646" y="0"/>
            <a:ext cx="8005354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484840"/>
            <a:ext cx="8115300" cy="484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9710" lvl="1" indent="-424855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Massive pressure on healthcare systems.</a:t>
            </a:r>
          </a:p>
          <a:p>
            <a:pPr marL="849710" lvl="1" indent="-424855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The exponential growth of healthcare data.</a:t>
            </a:r>
          </a:p>
          <a:p>
            <a:pPr marL="849710" lvl="1" indent="-424855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Integration and legal challenges.</a:t>
            </a:r>
          </a:p>
          <a:p>
            <a:pPr marL="849710" lvl="1" indent="-424855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Producing efficient insights.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3996" y="1837023"/>
            <a:ext cx="1488000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2A2A2A"/>
                </a:solidFill>
                <a:latin typeface="Open Sans"/>
              </a:rPr>
              <a:t>Future Scope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05346" y="5687104"/>
            <a:ext cx="4078658" cy="2560245"/>
            <a:chOff x="0" y="0"/>
            <a:chExt cx="5438211" cy="3413660"/>
          </a:xfrm>
        </p:grpSpPr>
        <p:sp>
          <p:nvSpPr>
            <p:cNvPr id="4" name="TextBox 4"/>
            <p:cNvSpPr txBox="1"/>
            <p:nvPr/>
          </p:nvSpPr>
          <p:spPr>
            <a:xfrm>
              <a:off x="0" y="1737260"/>
              <a:ext cx="5438211" cy="167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New ideas and techniques of treatment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4450" cy="95094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03996" y="5687104"/>
            <a:ext cx="4078658" cy="2141145"/>
            <a:chOff x="0" y="0"/>
            <a:chExt cx="5438211" cy="2854860"/>
          </a:xfrm>
        </p:grpSpPr>
        <p:sp>
          <p:nvSpPr>
            <p:cNvPr id="7" name="TextBox 7"/>
            <p:cNvSpPr txBox="1"/>
            <p:nvPr/>
          </p:nvSpPr>
          <p:spPr>
            <a:xfrm>
              <a:off x="0" y="1737260"/>
              <a:ext cx="5438211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Efficient disease detecction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56609" cy="95094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7104671" y="5757845"/>
            <a:ext cx="4078658" cy="2070404"/>
            <a:chOff x="0" y="0"/>
            <a:chExt cx="5438211" cy="276053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642939"/>
              <a:ext cx="5438211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Faster diagnosis and analysis of data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3265" cy="856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4736" y="2368588"/>
            <a:ext cx="5424743" cy="5970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1356"/>
          <a:stretch>
            <a:fillRect/>
          </a:stretch>
        </p:blipFill>
        <p:spPr>
          <a:xfrm>
            <a:off x="11191306" y="2368588"/>
            <a:ext cx="5512521" cy="614865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86966" y="371475"/>
            <a:ext cx="651406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FFFFF"/>
                </a:solidFill>
                <a:latin typeface="Open Sans"/>
              </a:rPr>
              <a:t>Scree</a:t>
            </a:r>
            <a:r>
              <a:rPr lang="en-US" sz="8500">
                <a:solidFill>
                  <a:srgbClr val="64AD50"/>
                </a:solidFill>
                <a:latin typeface="Open Sans"/>
              </a:rPr>
              <a:t>nshots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Custom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Open Sans Bold</vt:lpstr>
      <vt:lpstr>Calibri</vt:lpstr>
      <vt:lpstr>Arial</vt:lpstr>
      <vt:lpstr>Open Sans Extra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DETECTION USING MACHINE LEARNING</dc:title>
  <cp:lastModifiedBy>Naman Arora</cp:lastModifiedBy>
  <cp:revision>2</cp:revision>
  <dcterms:created xsi:type="dcterms:W3CDTF">2006-08-16T00:00:00Z</dcterms:created>
  <dcterms:modified xsi:type="dcterms:W3CDTF">2022-05-16T07:03:21Z</dcterms:modified>
  <dc:identifier>DAFAzvDMhYc</dc:identifier>
</cp:coreProperties>
</file>